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14630400" cy="8229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 bwMode="auto"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Проект мобильной игры "Wing Dodge"</a:t>
            </a:r>
            <a:endParaRPr lang="en-US" sz="4450"/>
          </a:p>
        </p:txBody>
      </p:sp>
      <p:sp>
        <p:nvSpPr>
          <p:cNvPr id="1075091092" name=""/>
          <p:cNvSpPr/>
          <p:nvPr/>
        </p:nvSpPr>
        <p:spPr bwMode="auto">
          <a:xfrm flipH="0" flipV="0">
            <a:off x="12506911" y="6682991"/>
            <a:ext cx="2028264" cy="1467970"/>
          </a:xfrm>
          <a:prstGeom prst="rect">
            <a:avLst/>
          </a:prstGeom>
          <a:solidFill>
            <a:srgbClr val="EEEEF3"/>
          </a:solidFill>
          <a:ln w="12700" cap="flat" cmpd="sng" algn="ctr">
            <a:solidFill>
              <a:srgbClr val="EEEEF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1"/>
          <p:cNvSpPr/>
          <p:nvPr/>
        </p:nvSpPr>
        <p:spPr bwMode="auto"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Разработка аркадной игры на Android с простым и затягивающим геймплеем</a:t>
            </a:r>
            <a:endParaRPr lang="en-US" sz="175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21588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7917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Введение в проект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Цель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0282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Создать мобильную аркадную игру на Android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Идея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Управление космическим кораблём, уклонение от препятствий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511551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Технологии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Кроссплатформенный фреймворк LibGDX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 bwMode="auto"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Демонстрация приложения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36541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Главный экран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530906" y="422243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Начало игры и навигация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4713803" y="36541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5450918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Игровой процесс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5450918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Управление кораблём, избегание препятствий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54018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Экран результатов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Отображение очков и перезапуск</a:t>
            </a:r>
            <a:endParaRPr lang="en-US" sz="1750"/>
          </a:p>
        </p:txBody>
      </p:sp>
      <p:pic>
        <p:nvPicPr>
          <p:cNvPr id="144859165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527676" y="11205"/>
            <a:ext cx="6095999" cy="823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2087761"/>
            <a:ext cx="7731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Архитектура приложения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93790" y="3363516"/>
            <a:ext cx="2964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MainMenuScreen.java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 bwMode="auto">
          <a:xfrm>
            <a:off x="793790" y="3944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Стартовое меню, загрузка текстур, переход к игре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 bwMode="auto">
          <a:xfrm>
            <a:off x="7599521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GameScreen.java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 bwMode="auto">
          <a:xfrm>
            <a:off x="7599521" y="3944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Игровая механика, движение, генерация препятствий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 bwMode="auto">
          <a:xfrm>
            <a:off x="793790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EndScreen.java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 bwMode="auto">
          <a:xfrm>
            <a:off x="793790" y="55747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Экран завершения, отображение результата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 bwMode="auto">
          <a:xfrm>
            <a:off x="7599521" y="4993600"/>
            <a:ext cx="3388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ParallaxBackground.java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 bwMode="auto">
          <a:xfrm>
            <a:off x="7599521" y="55747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Эффект параллакса для динамичного фона</a:t>
            </a:r>
            <a:endParaRPr lang="en-US" sz="1750"/>
          </a:p>
        </p:txBody>
      </p:sp>
      <p:sp>
        <p:nvSpPr>
          <p:cNvPr id="1876606566" name=""/>
          <p:cNvSpPr/>
          <p:nvPr/>
        </p:nvSpPr>
        <p:spPr bwMode="auto">
          <a:xfrm flipH="0" flipV="0">
            <a:off x="12506910" y="6682990"/>
            <a:ext cx="2028263" cy="1467969"/>
          </a:xfrm>
          <a:prstGeom prst="rect">
            <a:avLst/>
          </a:prstGeom>
          <a:solidFill>
            <a:srgbClr val="EEEEF3"/>
          </a:solidFill>
          <a:ln w="12700" cap="flat" cmpd="sng" algn="ctr">
            <a:solidFill>
              <a:srgbClr val="EEEEF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4183737"/>
            <a:ext cx="7509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Техническая реализация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530906" y="5310545"/>
            <a:ext cx="3012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Компоненты LibGDX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530906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SpriteBatch, Texture, OrthographicCamera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5973008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Обработка столкновений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5973008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Алгоритмы пересечения прямоугольников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9677994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0415111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Ресурсы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0415111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Графика и шрифты из android/res</a:t>
            </a:r>
            <a:endParaRPr lang="en-US" sz="1750"/>
          </a:p>
        </p:txBody>
      </p:sp>
      <p:sp>
        <p:nvSpPr>
          <p:cNvPr id="1199376849" name=""/>
          <p:cNvSpPr/>
          <p:nvPr/>
        </p:nvSpPr>
        <p:spPr bwMode="auto">
          <a:xfrm flipH="0" flipV="0">
            <a:off x="12506910" y="6682990"/>
            <a:ext cx="2028263" cy="1467969"/>
          </a:xfrm>
          <a:prstGeom prst="rect">
            <a:avLst/>
          </a:prstGeom>
          <a:solidFill>
            <a:srgbClr val="EEEEF3"/>
          </a:solidFill>
          <a:ln w="12700" cap="flat" cmpd="sng" algn="ctr">
            <a:solidFill>
              <a:srgbClr val="EEEEF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2721412"/>
            <a:ext cx="6263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Интеграция и сборка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Точка входа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 bwMode="auto"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AndroidLauncher.java подключает ядро LibGDX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 bwMode="auto"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Сборка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 bwMode="auto"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Использование Gradle и структура Android Studio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 bwMode="auto"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Тестирование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 bwMode="auto"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Эмулятор и реальные устройства, 60 FPS</a:t>
            </a:r>
            <a:endParaRPr lang="en-US" sz="1750"/>
          </a:p>
        </p:txBody>
      </p:sp>
      <p:sp>
        <p:nvSpPr>
          <p:cNvPr id="631286836" name=""/>
          <p:cNvSpPr/>
          <p:nvPr/>
        </p:nvSpPr>
        <p:spPr bwMode="auto">
          <a:xfrm flipH="0" flipV="0">
            <a:off x="12506910" y="6682990"/>
            <a:ext cx="2028263" cy="1467969"/>
          </a:xfrm>
          <a:prstGeom prst="rect">
            <a:avLst/>
          </a:prstGeom>
          <a:solidFill>
            <a:srgbClr val="EEEEF3"/>
          </a:solidFill>
          <a:ln w="12700" cap="flat" cmpd="sng" algn="ctr">
            <a:solidFill>
              <a:srgbClr val="EEEEF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791771"/>
            <a:ext cx="6020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Результаты проекта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Навыки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Java, ООП, кроссплатформенная разработка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Приложение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Полноценная мобильная игра с нуля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511551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028224" y="5349954"/>
            <a:ext cx="3193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Производительность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Стабильная работа на Android устройствах</a:t>
            </a:r>
            <a:endParaRPr lang="en-US" sz="1750"/>
          </a:p>
        </p:txBody>
      </p:sp>
      <p:sp>
        <p:nvSpPr>
          <p:cNvPr id="1946592802" name=""/>
          <p:cNvSpPr/>
          <p:nvPr/>
        </p:nvSpPr>
        <p:spPr bwMode="auto">
          <a:xfrm flipH="0" flipV="0">
            <a:off x="12506910" y="6682990"/>
            <a:ext cx="2028263" cy="1467969"/>
          </a:xfrm>
          <a:prstGeom prst="rect">
            <a:avLst/>
          </a:prstGeom>
          <a:solidFill>
            <a:srgbClr val="EEEEF3"/>
          </a:solidFill>
          <a:ln w="12700" cap="flat" cmpd="sng" algn="ctr">
            <a:solidFill>
              <a:srgbClr val="EEEEF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Заключение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530906" y="3377684"/>
            <a:ext cx="2852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Совместная работа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Успешная реализация проекта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47138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5450918" y="337768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Освоение инструментов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5450918" y="422243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LibGDX и Android Studio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50475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/>
                <a:cs typeface="Outfit Extra Bold"/>
              </a:rPr>
              <a:t>Готовность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 bwMode="auto"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Ответы на вопросы и демонстрация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4826437"/>
            <a:ext cx="6592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/>
                <a:cs typeface="Outfit Extra Bold"/>
              </a:rPr>
              <a:t>Спасибо за внимание!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Готовы ответить на вопросы и показать игру "Wing Dodge".</a:t>
            </a:r>
            <a:endParaRPr lang="en-US" sz="1750"/>
          </a:p>
        </p:txBody>
      </p:sp>
      <p:sp>
        <p:nvSpPr>
          <p:cNvPr id="1677110018" name=""/>
          <p:cNvSpPr/>
          <p:nvPr/>
        </p:nvSpPr>
        <p:spPr bwMode="auto">
          <a:xfrm flipH="0" flipV="0">
            <a:off x="12506910" y="6682990"/>
            <a:ext cx="2028263" cy="1467969"/>
          </a:xfrm>
          <a:prstGeom prst="rect">
            <a:avLst/>
          </a:prstGeom>
          <a:solidFill>
            <a:srgbClr val="EEEEF3"/>
          </a:solidFill>
          <a:ln w="12700" cap="flat" cmpd="sng" algn="ctr">
            <a:solidFill>
              <a:srgbClr val="EEEEF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ONLYOFFICE/7.4.0.163</Application>
  <DocSecurity>0</DocSecurity>
  <PresentationFormat>On-screen Show (16:9)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dc:identifier/>
  <dc:language/>
  <cp:lastModifiedBy/>
  <cp:revision>2</cp:revision>
  <dcterms:created xsi:type="dcterms:W3CDTF">2025-06-04T13:30:45Z</dcterms:created>
  <dcterms:modified xsi:type="dcterms:W3CDTF">2025-06-04T15:39:51Z</dcterms:modified>
  <cp:category/>
  <cp:contentStatus/>
  <cp:version/>
</cp:coreProperties>
</file>